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91" r:id="rId3"/>
    <p:sldId id="299" r:id="rId4"/>
    <p:sldId id="300" r:id="rId5"/>
    <p:sldId id="315" r:id="rId6"/>
    <p:sldId id="316" r:id="rId7"/>
    <p:sldId id="317" r:id="rId8"/>
    <p:sldId id="318" r:id="rId9"/>
    <p:sldId id="322" r:id="rId10"/>
    <p:sldId id="323" r:id="rId11"/>
    <p:sldId id="320" r:id="rId12"/>
    <p:sldId id="321" r:id="rId13"/>
    <p:sldId id="319" r:id="rId14"/>
    <p:sldId id="312" r:id="rId15"/>
    <p:sldId id="325" r:id="rId16"/>
    <p:sldId id="326" r:id="rId17"/>
    <p:sldId id="327" r:id="rId18"/>
    <p:sldId id="328" r:id="rId19"/>
    <p:sldId id="329" r:id="rId20"/>
    <p:sldId id="331" r:id="rId21"/>
    <p:sldId id="309" r:id="rId22"/>
    <p:sldId id="31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439"/>
  </p:normalViewPr>
  <p:slideViewPr>
    <p:cSldViewPr snapToGrid="0" snapToObjects="1">
      <p:cViewPr>
        <p:scale>
          <a:sx n="70" d="100"/>
          <a:sy n="70" d="100"/>
        </p:scale>
        <p:origin x="7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/winansible.ps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HowTo</a:t>
            </a:r>
            <a:r>
              <a:rPr lang="en-US" dirty="0" smtClean="0"/>
              <a:t>: </a:t>
            </a:r>
            <a:r>
              <a:rPr lang="en-US" dirty="0" smtClean="0"/>
              <a:t>Bare Metal </a:t>
            </a:r>
            <a:r>
              <a:rPr lang="en-US" dirty="0" err="1" smtClean="0"/>
              <a:t>OpenShift</a:t>
            </a:r>
            <a:r>
              <a:rPr lang="en-US" dirty="0" smtClean="0"/>
              <a:t>  </a:t>
            </a:r>
            <a:r>
              <a:rPr lang="en-US" dirty="0" smtClean="0"/>
              <a:t>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Principle Engineer</a:t>
            </a:r>
          </a:p>
          <a:p>
            <a:r>
              <a:rPr lang="en-US" dirty="0" smtClean="0"/>
              <a:t>How-To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HyperV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Type: </a:t>
            </a:r>
            <a:r>
              <a:rPr lang="en-US" sz="2000" dirty="0" smtClean="0"/>
              <a:t>Enable-</a:t>
            </a:r>
            <a:r>
              <a:rPr lang="en-US" sz="2000" dirty="0" err="1" smtClean="0"/>
              <a:t>WindowsOptionalFeature</a:t>
            </a:r>
            <a:r>
              <a:rPr lang="en-US" sz="2000" dirty="0" smtClean="0"/>
              <a:t> </a:t>
            </a:r>
            <a:r>
              <a:rPr lang="en-US" sz="2000" dirty="0"/>
              <a:t>-Online -</a:t>
            </a:r>
            <a:r>
              <a:rPr lang="en-US" sz="2000" dirty="0" err="1"/>
              <a:t>FeatureName</a:t>
            </a:r>
            <a:r>
              <a:rPr lang="en-US" sz="2000" dirty="0"/>
              <a:t> Microsoft-Hyper-V </a:t>
            </a:r>
            <a:r>
              <a:rPr lang="mr-IN" sz="2000" dirty="0" smtClean="0"/>
              <a:t>–</a:t>
            </a:r>
            <a:r>
              <a:rPr lang="en-US" sz="2000" dirty="0" smtClean="0"/>
              <a:t>All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72" y="2295144"/>
            <a:ext cx="8226552" cy="43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3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Windows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sconfig</a:t>
            </a:r>
            <a:endParaRPr lang="en-US" dirty="0" smtClean="0"/>
          </a:p>
          <a:p>
            <a:r>
              <a:rPr lang="en-US" dirty="0" smtClean="0"/>
              <a:t>Type: 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92" y="1373123"/>
            <a:ext cx="5928144" cy="48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2855976" cy="4355719"/>
          </a:xfrm>
        </p:spPr>
        <p:txBody>
          <a:bodyPr/>
          <a:lstStyle/>
          <a:p>
            <a:r>
              <a:rPr lang="en-US" dirty="0" smtClean="0"/>
              <a:t>Type: A</a:t>
            </a:r>
          </a:p>
          <a:p>
            <a:r>
              <a:rPr lang="en-US" dirty="0" smtClean="0"/>
              <a:t>After update, reboot the windows node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1690688"/>
            <a:ext cx="7298944" cy="43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On bastion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the bastion host</a:t>
            </a:r>
          </a:p>
          <a:p>
            <a:r>
              <a:rPr lang="en-US" dirty="0" smtClean="0"/>
              <a:t>As Root: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um </a:t>
            </a:r>
            <a:r>
              <a:rPr lang="mr-IN" dirty="0" smtClean="0"/>
              <a:t>–</a:t>
            </a:r>
            <a:r>
              <a:rPr lang="en-US" dirty="0" smtClean="0"/>
              <a:t>y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r>
              <a:rPr lang="en-US" dirty="0" smtClean="0"/>
              <a:t>cd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on bastion to use </a:t>
            </a:r>
            <a:r>
              <a:rPr lang="en-US" dirty="0" err="1" smtClean="0"/>
              <a:t>ansible</a:t>
            </a:r>
            <a:r>
              <a:rPr lang="en-US" dirty="0" smtClean="0"/>
              <a:t> for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Ansible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Must have a windows group in </a:t>
            </a:r>
            <a:r>
              <a:rPr lang="en-US" dirty="0" err="1" smtClean="0"/>
              <a:t>ansible</a:t>
            </a:r>
            <a:r>
              <a:rPr lang="en-US" dirty="0" smtClean="0"/>
              <a:t> inventory</a:t>
            </a:r>
          </a:p>
          <a:p>
            <a:r>
              <a:rPr lang="en-US" dirty="0" smtClean="0"/>
              <a:t>If using script separately, must do some setup before: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3" y="3384771"/>
            <a:ext cx="10900127" cy="12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</a:t>
            </a:r>
            <a:r>
              <a:rPr lang="en-US" dirty="0" err="1" smtClean="0"/>
              <a:t>presetup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5" y="1302226"/>
            <a:ext cx="5600897" cy="525084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8" y="1302225"/>
            <a:ext cx="5621973" cy="5250841"/>
          </a:xfrm>
        </p:spPr>
      </p:pic>
    </p:spTree>
    <p:extLst>
      <p:ext uri="{BB962C8B-B14F-4D97-AF65-F5344CB8AC3E}">
        <p14:creationId xmlns:p14="http://schemas.microsoft.com/office/powerpoint/2010/main" val="40548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Windows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49644" cy="4351338"/>
          </a:xfrm>
        </p:spPr>
        <p:txBody>
          <a:bodyPr/>
          <a:lstStyle/>
          <a:p>
            <a:r>
              <a:rPr lang="en-US" dirty="0" smtClean="0"/>
              <a:t>Create a c:\k directory</a:t>
            </a:r>
          </a:p>
          <a:p>
            <a:r>
              <a:rPr lang="en-US" dirty="0" smtClean="0"/>
              <a:t>Retrieve the hybrid repo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\</a:t>
            </a:r>
          </a:p>
          <a:p>
            <a:pPr lvl="1"/>
            <a:r>
              <a:rPr lang="en-US" dirty="0" err="1" smtClean="0"/>
              <a:t>mkdir</a:t>
            </a:r>
            <a:r>
              <a:rPr lang="en-US" dirty="0" smtClean="0"/>
              <a:t> k</a:t>
            </a:r>
          </a:p>
          <a:p>
            <a:pPr lvl="1"/>
            <a:r>
              <a:rPr lang="en-US" dirty="0" smtClean="0"/>
              <a:t>cd k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44" y="1458024"/>
            <a:ext cx="5298771" cy="47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the </a:t>
            </a:r>
            <a:r>
              <a:rPr lang="en-US" dirty="0" err="1" smtClean="0"/>
              <a:t>docker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67656" cy="296583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\k\hybrid\bin</a:t>
            </a:r>
          </a:p>
          <a:p>
            <a:r>
              <a:rPr lang="en-US" dirty="0" smtClean="0"/>
              <a:t>docker-create.ps1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NOTE: The connection to </a:t>
            </a:r>
            <a:r>
              <a:rPr lang="en-US" dirty="0" err="1" smtClean="0"/>
              <a:t>rdp</a:t>
            </a:r>
            <a:r>
              <a:rPr lang="en-US" dirty="0" smtClean="0"/>
              <a:t> may be lost for a short while.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52" y="4323080"/>
            <a:ext cx="7759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full SDN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.\setup-network.ps1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33549"/>
            <a:ext cx="10058400" cy="31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your bastion host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OpenShift</a:t>
            </a:r>
            <a:r>
              <a:rPr lang="en-US" dirty="0" smtClean="0"/>
              <a:t> Advanced Installer and do a new install</a:t>
            </a:r>
          </a:p>
          <a:p>
            <a:r>
              <a:rPr lang="en-US" dirty="0" smtClean="0"/>
              <a:t>Important variables in the host file:</a:t>
            </a:r>
          </a:p>
          <a:p>
            <a:pPr lvl="1"/>
            <a:r>
              <a:rPr lang="en-US" dirty="0" err="1"/>
              <a:t>oreg_url</a:t>
            </a:r>
            <a:r>
              <a:rPr lang="en-US" dirty="0"/>
              <a:t>=</a:t>
            </a:r>
            <a:r>
              <a:rPr lang="en-US" dirty="0" err="1"/>
              <a:t>registry.access.redhat.com</a:t>
            </a:r>
            <a:r>
              <a:rPr lang="en-US" dirty="0"/>
              <a:t>/openshift3/</a:t>
            </a:r>
            <a:r>
              <a:rPr lang="en-US" dirty="0" err="1"/>
              <a:t>ose</a:t>
            </a:r>
            <a:r>
              <a:rPr lang="en-US" dirty="0"/>
              <a:t>-${component}:${version</a:t>
            </a:r>
            <a:r>
              <a:rPr lang="en-US" dirty="0" smtClean="0"/>
              <a:t>}</a:t>
            </a:r>
          </a:p>
          <a:p>
            <a:pPr lvl="1"/>
            <a:r>
              <a:rPr lang="en-US" dirty="0" err="1"/>
              <a:t>openshift_use_openshift_sdn</a:t>
            </a:r>
            <a:r>
              <a:rPr lang="en-US" dirty="0"/>
              <a:t>=false</a:t>
            </a:r>
          </a:p>
          <a:p>
            <a:pPr lvl="1"/>
            <a:r>
              <a:rPr lang="en-US" dirty="0" err="1" smtClean="0"/>
              <a:t>os_sdn_network_plugin_name</a:t>
            </a:r>
            <a:r>
              <a:rPr lang="en-US" dirty="0" smtClean="0"/>
              <a:t>=</a:t>
            </a:r>
            <a:r>
              <a:rPr lang="en-US" dirty="0" err="1" smtClean="0"/>
              <a:t>cni</a:t>
            </a:r>
            <a:endParaRPr lang="en-US" dirty="0" smtClean="0"/>
          </a:p>
          <a:p>
            <a:pPr lvl="1"/>
            <a:r>
              <a:rPr lang="en-US" dirty="0" err="1"/>
              <a:t>deployment_type</a:t>
            </a:r>
            <a:r>
              <a:rPr lang="en-US" dirty="0"/>
              <a:t>=</a:t>
            </a:r>
            <a:r>
              <a:rPr lang="en-US" dirty="0" err="1"/>
              <a:t>openshift</a:t>
            </a:r>
            <a:r>
              <a:rPr lang="en-US" dirty="0"/>
              <a:t>-enterprise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Needed</a:t>
            </a:r>
          </a:p>
          <a:p>
            <a:r>
              <a:rPr lang="en-US" dirty="0" smtClean="0"/>
              <a:t>Windows Requirements and Preparation</a:t>
            </a:r>
            <a:endParaRPr lang="en-US" dirty="0" smtClean="0"/>
          </a:p>
          <a:p>
            <a:r>
              <a:rPr lang="en-US" dirty="0" smtClean="0"/>
              <a:t>OVN Setup</a:t>
            </a:r>
          </a:p>
          <a:p>
            <a:r>
              <a:rPr lang="en-US" dirty="0" smtClean="0"/>
              <a:t>Windows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Openshift Required Host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Masters</a:t>
            </a:r>
          </a:p>
          <a:p>
            <a:pPr lvl="1"/>
            <a:r>
              <a:rPr lang="en-US" dirty="0"/>
              <a:t>master1</a:t>
            </a:r>
          </a:p>
          <a:p>
            <a:pPr lvl="1"/>
            <a:r>
              <a:rPr lang="en-US" dirty="0"/>
              <a:t>master2</a:t>
            </a:r>
          </a:p>
          <a:p>
            <a:pPr lvl="1"/>
            <a:r>
              <a:rPr lang="en-US" dirty="0"/>
              <a:t>Master3</a:t>
            </a:r>
          </a:p>
          <a:p>
            <a:r>
              <a:rPr lang="en-US" dirty="0" err="1"/>
              <a:t>Infranodes</a:t>
            </a:r>
            <a:endParaRPr lang="en-US" dirty="0"/>
          </a:p>
          <a:p>
            <a:pPr lvl="1"/>
            <a:r>
              <a:rPr lang="en-US" dirty="0"/>
              <a:t>Infranode1</a:t>
            </a:r>
          </a:p>
          <a:p>
            <a:pPr lvl="1"/>
            <a:r>
              <a:rPr lang="en-US" dirty="0"/>
              <a:t>Infranode2</a:t>
            </a:r>
          </a:p>
          <a:p>
            <a:pPr lvl="1"/>
            <a:r>
              <a:rPr lang="en-US" dirty="0"/>
              <a:t>Infranode3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node01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innode01</a:t>
            </a:r>
          </a:p>
          <a:p>
            <a:pPr lvl="1"/>
            <a:r>
              <a:rPr lang="en-US" dirty="0" smtClean="0"/>
              <a:t>winnode02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</a:t>
            </a:r>
            <a:r>
              <a:rPr lang="en-US" dirty="0" smtClean="0"/>
              <a:t>(</a:t>
            </a:r>
            <a:r>
              <a:rPr lang="en-US" dirty="0" smtClean="0"/>
              <a:t>After </a:t>
            </a:r>
            <a:r>
              <a:rPr lang="en-US" dirty="0" err="1" smtClean="0"/>
              <a:t>OpenShift</a:t>
            </a:r>
            <a:r>
              <a:rPr lang="en-US" dirty="0" smtClean="0"/>
              <a:t> Install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Run:</a:t>
            </a:r>
          </a:p>
          <a:p>
            <a:pPr lvl="1"/>
            <a:r>
              <a:rPr lang="en-US" dirty="0" smtClean="0"/>
              <a:t>As </a:t>
            </a:r>
            <a:r>
              <a:rPr lang="en-US" dirty="0" smtClean="0"/>
              <a:t>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ovn_presetup.yml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ovn_postsetup.yml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 smtClean="0"/>
              <a:t>root: </a:t>
            </a:r>
            <a:r>
              <a:rPr lang="en-US" dirty="0" err="1" smtClean="0"/>
              <a:t>windows.yml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Windows </a:t>
            </a:r>
            <a:r>
              <a:rPr lang="en-US" dirty="0" err="1" smtClean="0"/>
              <a:t>group_vars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create a </a:t>
            </a:r>
            <a:r>
              <a:rPr lang="en-US" dirty="0" err="1" smtClean="0"/>
              <a:t>group_vars</a:t>
            </a:r>
            <a:r>
              <a:rPr lang="en-US" dirty="0" smtClean="0"/>
              <a:t> to setup windows nodes</a:t>
            </a:r>
          </a:p>
          <a:p>
            <a:r>
              <a:rPr lang="en-US" dirty="0" smtClean="0"/>
              <a:t>The following is done automatically in </a:t>
            </a:r>
            <a:r>
              <a:rPr lang="en-US" dirty="0" err="1" smtClean="0"/>
              <a:t>bastion.sh</a:t>
            </a:r>
            <a:r>
              <a:rPr lang="en-US" dirty="0" smtClean="0"/>
              <a:t> in the ARM template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1364"/>
            <a:ext cx="10488647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</a:t>
            </a:r>
            <a:r>
              <a:rPr lang="en-US" dirty="0" smtClean="0"/>
              <a:t>and Windows Setup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github.com/glennswest/hybrid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r>
              <a:rPr lang="mr-IN" dirty="0" smtClean="0"/>
              <a:t>–</a:t>
            </a:r>
            <a:r>
              <a:rPr lang="en-US" dirty="0" smtClean="0"/>
              <a:t> 2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hybrid-</a:t>
            </a:r>
            <a:r>
              <a:rPr lang="en-US" dirty="0" err="1" smtClean="0"/>
              <a:t>openshift</a:t>
            </a:r>
            <a:r>
              <a:rPr lang="en-US" dirty="0" smtClean="0"/>
              <a:t>-</a:t>
            </a:r>
            <a:r>
              <a:rPr lang="en-US" dirty="0" err="1" smtClean="0"/>
              <a:t>contrib</a:t>
            </a:r>
            <a:endParaRPr lang="en-US" dirty="0"/>
          </a:p>
          <a:p>
            <a:pPr lvl="1"/>
            <a:r>
              <a:rPr lang="en-US" dirty="0" smtClean="0"/>
              <a:t>Provides the auto creation of a complete cluster and all the related </a:t>
            </a:r>
            <a:r>
              <a:rPr lang="en-US" dirty="0" err="1" smtClean="0"/>
              <a:t>infrasturure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3 Masters, 3 Infra, 1 or more compute nodes, and 1 or more windows nodes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OpenShift</a:t>
            </a:r>
            <a:r>
              <a:rPr lang="en-US" dirty="0" smtClean="0"/>
              <a:t> Subscriptions/</a:t>
            </a:r>
            <a:r>
              <a:rPr lang="en-US" dirty="0" err="1" smtClean="0"/>
              <a:t>Rhel</a:t>
            </a:r>
            <a:r>
              <a:rPr lang="en-US" dirty="0" smtClean="0"/>
              <a:t> and/or Employee Subscription</a:t>
            </a:r>
          </a:p>
          <a:p>
            <a:pPr lvl="1"/>
            <a:r>
              <a:rPr lang="en-US" dirty="0" smtClean="0"/>
              <a:t>Requires a Azure Subscription </a:t>
            </a:r>
          </a:p>
          <a:p>
            <a:r>
              <a:rPr lang="en-US" dirty="0" smtClean="0"/>
              <a:t>Hybrid </a:t>
            </a:r>
            <a:r>
              <a:rPr lang="en-US" dirty="0" smtClean="0"/>
              <a:t>Scripts (Covered in this doc)</a:t>
            </a:r>
            <a:endParaRPr lang="en-US" dirty="0" smtClean="0"/>
          </a:p>
          <a:p>
            <a:pPr lvl="1"/>
            <a:r>
              <a:rPr lang="en-US" dirty="0" smtClean="0"/>
              <a:t>Self provision bare metal or Any cloud provider, provide a </a:t>
            </a:r>
            <a:r>
              <a:rPr lang="en-US" dirty="0" err="1" smtClean="0"/>
              <a:t>ansible</a:t>
            </a:r>
            <a:r>
              <a:rPr lang="en-US" dirty="0" smtClean="0"/>
              <a:t> host file, and use the </a:t>
            </a:r>
            <a:r>
              <a:rPr lang="en-US" dirty="0" err="1" smtClean="0"/>
              <a:t>ansible</a:t>
            </a:r>
            <a:r>
              <a:rPr lang="en-US" dirty="0" smtClean="0"/>
              <a:t> OVN and Windows scripts. Assume you have a bastion host.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machines running RHEL 7.4 or later</a:t>
            </a:r>
          </a:p>
          <a:p>
            <a:r>
              <a:rPr lang="en-US" dirty="0" smtClean="0"/>
              <a:t>A Bastion Host (Small machine / VM </a:t>
            </a:r>
            <a:r>
              <a:rPr lang="mr-IN" dirty="0" smtClean="0"/>
              <a:t>–</a:t>
            </a:r>
            <a:r>
              <a:rPr lang="en-US" dirty="0" smtClean="0"/>
              <a:t> Min 2 cores and 8G Memory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3 Infra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3 Master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or more Compute Nodes (Min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Windows Nodes (Min 4 cores and 12 Gig)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are tested with 3.9 GA Openshift </a:t>
            </a:r>
            <a:r>
              <a:rPr lang="mr-IN" dirty="0" smtClean="0"/>
              <a:t>–</a:t>
            </a:r>
            <a:r>
              <a:rPr lang="en-US" dirty="0" smtClean="0"/>
              <a:t> Subscription Required</a:t>
            </a:r>
          </a:p>
          <a:p>
            <a:r>
              <a:rPr lang="en-US" dirty="0" smtClean="0"/>
              <a:t>RHEL Subscription is Required</a:t>
            </a:r>
          </a:p>
          <a:p>
            <a:r>
              <a:rPr lang="en-US" dirty="0" smtClean="0"/>
              <a:t>Windows License is required, and must be able to update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Datacenter Core 1709 with Containers</a:t>
            </a:r>
          </a:p>
          <a:p>
            <a:pPr lvl="1"/>
            <a:r>
              <a:rPr lang="en-US" dirty="0" smtClean="0"/>
              <a:t>Disk size must be 120Gig or Greater (Must expand partition to full size)</a:t>
            </a:r>
          </a:p>
          <a:p>
            <a:r>
              <a:rPr lang="en-US" dirty="0" smtClean="0"/>
              <a:t>Must be updated to latest patches.</a:t>
            </a:r>
          </a:p>
          <a:p>
            <a:r>
              <a:rPr lang="en-US" dirty="0" smtClean="0"/>
              <a:t>Initial Node Setup is required.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Nodes Preparation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Ansible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Each node via RDP or Console</a:t>
            </a:r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https://github.com/glennswest/hybrid/winansible.ps1</a:t>
            </a:r>
            <a:endParaRPr lang="en-US" dirty="0" smtClean="0"/>
          </a:p>
          <a:p>
            <a:r>
              <a:rPr lang="en-US" dirty="0" smtClean="0"/>
              <a:t>Execute as administrator</a:t>
            </a:r>
          </a:p>
          <a:p>
            <a:r>
              <a:rPr lang="en-US" dirty="0" smtClean="0"/>
              <a:t>This must be run on  each node to used for </a:t>
            </a:r>
            <a:r>
              <a:rPr lang="en-US" dirty="0" err="1" smtClean="0"/>
              <a:t>openshift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7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RSAT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Type: </a:t>
            </a:r>
            <a:r>
              <a:rPr lang="en-US" dirty="0" err="1" smtClean="0"/>
              <a:t>powershell</a:t>
            </a:r>
            <a:endParaRPr lang="en-US" dirty="0" smtClean="0"/>
          </a:p>
          <a:p>
            <a:r>
              <a:rPr lang="en-US" dirty="0" smtClean="0"/>
              <a:t>Type: </a:t>
            </a:r>
            <a:r>
              <a:rPr lang="en-US" dirty="0"/>
              <a:t>Install-</a:t>
            </a:r>
            <a:r>
              <a:rPr lang="en-US" dirty="0" err="1"/>
              <a:t>WindowsFeature</a:t>
            </a:r>
            <a:r>
              <a:rPr lang="en-US" dirty="0"/>
              <a:t> -Name RSAT-Hyper-V-Tools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97" y="2763521"/>
            <a:ext cx="7477606" cy="39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52361</TotalTime>
  <Words>568</Words>
  <Application>Microsoft Macintosh PowerPoint</Application>
  <PresentationFormat>Widescreen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Mangal</vt:lpstr>
      <vt:lpstr>Arial</vt:lpstr>
      <vt:lpstr>Office Theme</vt:lpstr>
      <vt:lpstr>HowTo: Bare Metal OpenShift  Windows and Linux</vt:lpstr>
      <vt:lpstr>Overview</vt:lpstr>
      <vt:lpstr>Where To Find It</vt:lpstr>
      <vt:lpstr>Usage – 2 ways to use</vt:lpstr>
      <vt:lpstr>Hosts Needed</vt:lpstr>
      <vt:lpstr>Subscriptions</vt:lpstr>
      <vt:lpstr>Windows Version</vt:lpstr>
      <vt:lpstr>Windows Nodes Preparation – Ansible Setup</vt:lpstr>
      <vt:lpstr>Install RSAT Feature</vt:lpstr>
      <vt:lpstr>Install HyperV</vt:lpstr>
      <vt:lpstr>Update the Windows Machine</vt:lpstr>
      <vt:lpstr>Windows Update</vt:lpstr>
      <vt:lpstr>Next Step: On bastion host</vt:lpstr>
      <vt:lpstr>Prepare on bastion to use ansible for Windows</vt:lpstr>
      <vt:lpstr>Running the presetup</vt:lpstr>
      <vt:lpstr>On the Windows Machine</vt:lpstr>
      <vt:lpstr>Setup the docker network</vt:lpstr>
      <vt:lpstr>Create the full SDN Network</vt:lpstr>
      <vt:lpstr>Install OpenShift</vt:lpstr>
      <vt:lpstr>Openshift Required Host Names</vt:lpstr>
      <vt:lpstr>Next Step (After OpenShift Install)</vt:lpstr>
      <vt:lpstr>Setting up Windows group_vars</vt:lpstr>
      <vt:lpstr>Hybrid Script – Windows Node Setup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50</cp:revision>
  <cp:lastPrinted>2018-06-13T21:58:03Z</cp:lastPrinted>
  <dcterms:created xsi:type="dcterms:W3CDTF">2018-01-08T23:59:15Z</dcterms:created>
  <dcterms:modified xsi:type="dcterms:W3CDTF">2018-06-22T14:43:06Z</dcterms:modified>
</cp:coreProperties>
</file>